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ress Start 2P"/>
      <p:regular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font" Target="fonts/PressStart2P-regular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03d865a1d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03d865a1d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3d865a1d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03d865a1d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3d865a1d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3d865a1d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03d865a1d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03d865a1d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3d865a1d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3d865a1d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2187" y="0"/>
            <a:ext cx="924837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111550" y="1212800"/>
            <a:ext cx="552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dk1"/>
                </a:highlight>
              </a:rPr>
              <a:t>shdgcvjksdnlmaskldfnlksmdfjhbehakfuhgdjbsjbfjaherfeiruhgiutghu</a:t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1114563" y="1244300"/>
            <a:ext cx="71748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Carlie Huang, Danny Lee, Tony Li, Nicholas Tucker 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1775" y="0"/>
            <a:ext cx="92675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3213300" y="222975"/>
            <a:ext cx="27174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Physics Based Jump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1787" y="8"/>
            <a:ext cx="92675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1938750" y="235275"/>
            <a:ext cx="56979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Shatter Effect + Fall + Regenerate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063" y="-49000"/>
            <a:ext cx="9355838" cy="51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2771375" y="235275"/>
            <a:ext cx="38217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Checkpoints every 10 steps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6928" y="-30600"/>
            <a:ext cx="9377865" cy="52047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1947000" y="272025"/>
            <a:ext cx="52500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60 seconds (or 0 lives) to Game Over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2187" y="0"/>
            <a:ext cx="924837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2111550" y="1212800"/>
            <a:ext cx="552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dk1"/>
                </a:highlight>
              </a:rPr>
              <a:t>shdgcvjksdnlmaskldfnlksmdfjhbehakfuhgdjbsjbfjaherfeiruhgiutghu</a:t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2870863" y="1244300"/>
            <a:ext cx="34023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Let’s see it in action!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3066450" y="658700"/>
            <a:ext cx="3612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chemeClr val="dk1"/>
                </a:highlight>
                <a:latin typeface="Press Start 2P"/>
                <a:ea typeface="Press Start 2P"/>
                <a:cs typeface="Press Start 2P"/>
                <a:sym typeface="Press Start 2P"/>
              </a:rPr>
              <a:t>LIVE  hello</a:t>
            </a:r>
            <a:endParaRPr sz="2400">
              <a:solidFill>
                <a:schemeClr val="dk1"/>
              </a:solidFill>
              <a:highlight>
                <a:schemeClr val="dk1"/>
              </a:highlight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3102162" y="658700"/>
            <a:ext cx="2939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LIVE DEMO</a:t>
            </a:r>
            <a:endParaRPr sz="24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